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6" r:id="rId4"/>
    <p:sldId id="267" r:id="rId5"/>
    <p:sldId id="268" r:id="rId6"/>
    <p:sldId id="257" r:id="rId7"/>
    <p:sldId id="258" r:id="rId8"/>
    <p:sldId id="263" r:id="rId9"/>
    <p:sldId id="259" r:id="rId10"/>
    <p:sldId id="260" r:id="rId11"/>
    <p:sldId id="262" r:id="rId12"/>
    <p:sldId id="269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5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081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3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433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4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39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85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4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30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74CE2-4378-41C9-B17B-78EC53C3C11B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7D8A3-4772-4332-92C0-2787E1C93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53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19504" y="896386"/>
            <a:ext cx="7568876" cy="5886904"/>
            <a:chOff x="266246" y="441324"/>
            <a:chExt cx="7568876" cy="58869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6" y="441324"/>
              <a:ext cx="7568876" cy="58869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556" y="1123496"/>
              <a:ext cx="2454135" cy="4362906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8968952" y="5895737"/>
            <a:ext cx="2474699" cy="430305"/>
          </a:xfrm>
          <a:prstGeom prst="wedgeRoundRectCallout">
            <a:avLst>
              <a:gd name="adj1" fmla="val 42547"/>
              <a:gd name="adj2" fmla="val 90625"/>
              <a:gd name="adj3" fmla="val 16667"/>
            </a:avLst>
          </a:prstGeom>
          <a:solidFill>
            <a:schemeClr val="accent4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DIVYA KRISHNAMOORTHY</a:t>
            </a:r>
            <a:endParaRPr lang="en-US" sz="16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9443670" y="4483795"/>
            <a:ext cx="1999981" cy="430305"/>
          </a:xfrm>
          <a:prstGeom prst="wedgeRoundRectCallout">
            <a:avLst>
              <a:gd name="adj1" fmla="val 42547"/>
              <a:gd name="adj2" fmla="val 90625"/>
              <a:gd name="adj3" fmla="val 16667"/>
            </a:avLst>
          </a:prstGeom>
          <a:solidFill>
            <a:schemeClr val="accent4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LALIT PATIL</a:t>
            </a:r>
            <a:endParaRPr lang="en-US" sz="16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9462437" y="5189766"/>
            <a:ext cx="1981214" cy="430305"/>
          </a:xfrm>
          <a:prstGeom prst="wedgeRoundRectCallout">
            <a:avLst>
              <a:gd name="adj1" fmla="val 47844"/>
              <a:gd name="adj2" fmla="val 84375"/>
              <a:gd name="adj3" fmla="val 16667"/>
            </a:avLst>
          </a:prstGeom>
          <a:solidFill>
            <a:schemeClr val="accent4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AVINASH SINGH</a:t>
            </a:r>
            <a:endParaRPr lang="en-US" sz="1600" dirty="0"/>
          </a:p>
        </p:txBody>
      </p:sp>
      <p:sp>
        <p:nvSpPr>
          <p:cNvPr id="13" name="Rounded Rectangular Callout 12"/>
          <p:cNvSpPr/>
          <p:nvPr/>
        </p:nvSpPr>
        <p:spPr>
          <a:xfrm>
            <a:off x="8968952" y="3700505"/>
            <a:ext cx="2474699" cy="430305"/>
          </a:xfrm>
          <a:prstGeom prst="wedgeRoundRectCallout">
            <a:avLst>
              <a:gd name="adj1" fmla="val 47760"/>
              <a:gd name="adj2" fmla="val 91121"/>
              <a:gd name="adj3" fmla="val 16667"/>
            </a:avLst>
          </a:prstGeom>
          <a:solidFill>
            <a:schemeClr val="accent4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NIKHIL BRAMHANKAR</a:t>
            </a:r>
            <a:endParaRPr lang="en-US" sz="16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324742" y="4759461"/>
            <a:ext cx="2431156" cy="430305"/>
          </a:xfrm>
          <a:prstGeom prst="wedgeRoundRectCallout">
            <a:avLst>
              <a:gd name="adj1" fmla="val -39244"/>
              <a:gd name="adj2" fmla="val -94891"/>
              <a:gd name="adj3" fmla="val 16667"/>
            </a:avLst>
          </a:prstGeom>
          <a:solidFill>
            <a:schemeClr val="accent4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SRINIVASAN  RAMARAJU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324742" y="3976171"/>
            <a:ext cx="2474699" cy="430305"/>
          </a:xfrm>
          <a:prstGeom prst="wedgeRoundRectCallout">
            <a:avLst>
              <a:gd name="adj1" fmla="val -41389"/>
              <a:gd name="adj2" fmla="val -101141"/>
              <a:gd name="adj3" fmla="val 16667"/>
            </a:avLst>
          </a:prstGeom>
          <a:solidFill>
            <a:schemeClr val="accent4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ZHIPENG HAO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324742" y="5542751"/>
            <a:ext cx="2739891" cy="430305"/>
          </a:xfrm>
          <a:prstGeom prst="wedgeRoundRectCallout">
            <a:avLst>
              <a:gd name="adj1" fmla="val -40092"/>
              <a:gd name="adj2" fmla="val -101638"/>
              <a:gd name="adj3" fmla="val 16667"/>
            </a:avLst>
          </a:prstGeom>
          <a:solidFill>
            <a:schemeClr val="accent4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CHIRANJEEVI ANKAMREDDY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324742" y="3093747"/>
            <a:ext cx="2474699" cy="430305"/>
          </a:xfrm>
          <a:prstGeom prst="wedgeRoundRectCallout">
            <a:avLst>
              <a:gd name="adj1" fmla="val -46081"/>
              <a:gd name="adj2" fmla="val -97768"/>
              <a:gd name="adj3" fmla="val 16667"/>
            </a:avLst>
          </a:prstGeom>
          <a:solidFill>
            <a:schemeClr val="accent5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THANKS :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8968952" y="2878555"/>
            <a:ext cx="2474699" cy="430305"/>
          </a:xfrm>
          <a:prstGeom prst="wedgeRoundRectCallout">
            <a:avLst>
              <a:gd name="adj1" fmla="val 43654"/>
              <a:gd name="adj2" fmla="val 94494"/>
              <a:gd name="adj3" fmla="val 16667"/>
            </a:avLst>
          </a:prstGeom>
          <a:solidFill>
            <a:schemeClr val="accent5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TEAM :</a:t>
            </a:r>
          </a:p>
        </p:txBody>
      </p:sp>
    </p:spTree>
    <p:extLst>
      <p:ext uri="{BB962C8B-B14F-4D97-AF65-F5344CB8AC3E}">
        <p14:creationId xmlns:p14="http://schemas.microsoft.com/office/powerpoint/2010/main" val="425587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47203" y="1067994"/>
            <a:ext cx="5234669" cy="4145190"/>
            <a:chOff x="-1548040" y="441324"/>
            <a:chExt cx="7568876" cy="58869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48040" y="441324"/>
              <a:ext cx="7568876" cy="58869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070" y="1121353"/>
              <a:ext cx="2453225" cy="43612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61" y="407763"/>
            <a:ext cx="3129097" cy="480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61" y="5706180"/>
            <a:ext cx="3091090" cy="594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872" y="415744"/>
            <a:ext cx="3129097" cy="464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7336" y="3881884"/>
            <a:ext cx="2458168" cy="26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Elbow Connector 12"/>
          <p:cNvCxnSpPr/>
          <p:nvPr/>
        </p:nvCxnSpPr>
        <p:spPr>
          <a:xfrm rot="10800000">
            <a:off x="3355897" y="574998"/>
            <a:ext cx="2391761" cy="1268316"/>
          </a:xfrm>
          <a:prstGeom prst="bentConnector3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0800000" flipV="1">
            <a:off x="6724890" y="818667"/>
            <a:ext cx="3043224" cy="995317"/>
          </a:xfrm>
          <a:prstGeom prst="bentConnector3">
            <a:avLst>
              <a:gd name="adj1" fmla="val 398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5400000">
            <a:off x="9045491" y="1675928"/>
            <a:ext cx="3430945" cy="1229085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3" idx="3"/>
          </p:cNvCxnSpPr>
          <p:nvPr/>
        </p:nvCxnSpPr>
        <p:spPr>
          <a:xfrm rot="10800000" flipV="1">
            <a:off x="3542052" y="4483992"/>
            <a:ext cx="2346673" cy="1519408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8184" y="1137298"/>
            <a:ext cx="3131874" cy="1200329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The action bar shows the app name, attach file icon, search device icon and over flow menu for settings.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9572" y="4333169"/>
            <a:ext cx="3131874" cy="1200329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Input message box takes text input as well as smileys. The send button is used to initiate send message action.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38712" y="5341667"/>
            <a:ext cx="3131874" cy="92333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In Settings dialog, you can change background with color, image or predefined images.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2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46" y="349056"/>
            <a:ext cx="8152040" cy="616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71" y="1061540"/>
            <a:ext cx="2627086" cy="45694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1867" y="692208"/>
            <a:ext cx="3043003" cy="36933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DEVICE LIST SCREEN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866" y="1404692"/>
            <a:ext cx="3043003" cy="92333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Device List screen lists paired devices and newly found devices around.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5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7543" y="352806"/>
            <a:ext cx="718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/>
                </a:solidFill>
                <a:latin typeface="Eras Bold ITC" panose="020B0907030504020204" pitchFamily="34" charset="0"/>
              </a:rPr>
              <a:t>FUTURE ENHANCEMENT</a:t>
            </a:r>
            <a:endParaRPr lang="en-US" sz="1400" dirty="0">
              <a:solidFill>
                <a:schemeClr val="accent4"/>
              </a:solidFill>
              <a:latin typeface="Eras Bold ITC" panose="020B09070305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32" y="103602"/>
            <a:ext cx="1226911" cy="12048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08429"/>
            <a:ext cx="2438400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5479057" y="1944914"/>
            <a:ext cx="1255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57" y="1583003"/>
            <a:ext cx="1944712" cy="19447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06057" y="3968675"/>
            <a:ext cx="6962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Hybrid connectivity ( Wi-Fi + Blue tooth 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17425" y="4772403"/>
            <a:ext cx="37772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Multi user chat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Offline messages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4"/>
                </a:solidFill>
              </a:rPr>
              <a:t>Bluetooth Device Map</a:t>
            </a:r>
          </a:p>
        </p:txBody>
      </p:sp>
    </p:spTree>
    <p:extLst>
      <p:ext uri="{BB962C8B-B14F-4D97-AF65-F5344CB8AC3E}">
        <p14:creationId xmlns:p14="http://schemas.microsoft.com/office/powerpoint/2010/main" val="69837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23000">
              <a:schemeClr val="tx1">
                <a:lumMod val="75000"/>
                <a:lumOff val="25000"/>
              </a:schemeClr>
            </a:gs>
            <a:gs pos="69000">
              <a:schemeClr val="tx1">
                <a:lumMod val="85000"/>
                <a:lumOff val="15000"/>
              </a:schemeClr>
            </a:gs>
            <a:gs pos="97000">
              <a:schemeClr val="tx1">
                <a:lumMod val="85000"/>
                <a:lumOff val="1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93" y="1981200"/>
            <a:ext cx="48768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Horizontal Scroll 3"/>
          <p:cNvSpPr/>
          <p:nvPr/>
        </p:nvSpPr>
        <p:spPr>
          <a:xfrm>
            <a:off x="3834580" y="353961"/>
            <a:ext cx="7182465" cy="4306529"/>
          </a:xfrm>
          <a:prstGeom prst="horizontalScroll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778477" y="1371600"/>
            <a:ext cx="582561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Find us in </a:t>
            </a:r>
            <a:r>
              <a:rPr 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 play store</a:t>
            </a:r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dirty="0" smtClean="0"/>
              <a:t>at</a:t>
            </a:r>
          </a:p>
          <a:p>
            <a:endParaRPr lang="en-US" dirty="0"/>
          </a:p>
          <a:p>
            <a:r>
              <a:rPr lang="en-US" sz="3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https://play.google.com/store/apps/details?id=spring16.cs442.com.obtchat_10</a:t>
            </a:r>
            <a:endParaRPr lang="en-US" sz="3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096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21" y="-5554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819881" y="1180499"/>
            <a:ext cx="3433437" cy="36933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NIKHIL BRAMHANKAR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22794" y="1180499"/>
            <a:ext cx="3533464" cy="36933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AVINASH SINGH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19880" y="3884367"/>
            <a:ext cx="3433438" cy="36933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DIVYA KRISHNAMOORTHY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22794" y="3884367"/>
            <a:ext cx="3533464" cy="36933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LALIT PATIL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93801" y="190574"/>
            <a:ext cx="718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Bold ITC" panose="020B0907030504020204" pitchFamily="34" charset="0"/>
              </a:rPr>
              <a:t>WORK DISTRIBUTION</a:t>
            </a:r>
            <a:endParaRPr lang="en-US"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14881" y="1627696"/>
            <a:ext cx="3438435" cy="203132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Unit and Integration test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User profile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search/pair device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Image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bug fixing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22794" y="1627696"/>
            <a:ext cx="3533464" cy="2031325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Configuration management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Unit and Integration test case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Login module (Partial)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Search/pair device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Conversation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bug fixing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14882" y="4331564"/>
            <a:ext cx="3438435" cy="2308324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Unit and Integration Test Cases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User Profile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Conversation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Bug Fixing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822794" y="4331564"/>
            <a:ext cx="3533464" cy="2308324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Unit and Integration test case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Login Module (Partial)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Conversation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Save Conversation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Image Transfer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Bug Fixing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32" y="1192884"/>
            <a:ext cx="756237" cy="7562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56" y="3914513"/>
            <a:ext cx="756237" cy="7562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56" y="1234476"/>
            <a:ext cx="756237" cy="7562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86" y="3888089"/>
            <a:ext cx="809083" cy="80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38394" y="190574"/>
            <a:ext cx="718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Bold ITC" panose="020B0907030504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53" y="1680161"/>
            <a:ext cx="7620000" cy="38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482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T_CHAT_INT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65985" y="1364219"/>
            <a:ext cx="6641692" cy="49812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55058" y="510827"/>
            <a:ext cx="4741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/>
                </a:solidFill>
                <a:latin typeface="Eras Bold ITC" panose="020B0907030504020204" pitchFamily="34" charset="0"/>
              </a:rPr>
              <a:t>INTRODUCTION</a:t>
            </a:r>
            <a:endParaRPr lang="en-US" sz="1400" dirty="0">
              <a:solidFill>
                <a:schemeClr val="accent4"/>
              </a:solidFill>
              <a:latin typeface="Eras Bold ITC" panose="020B09070305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53609"/>
            <a:ext cx="1622323" cy="1622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132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8459" y="2547949"/>
            <a:ext cx="3018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Connect</a:t>
            </a:r>
            <a:endParaRPr lang="en-US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24052" y="3004998"/>
            <a:ext cx="28019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rgbClr val="C00000">
                    <a:alpha val="52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Without</a:t>
            </a:r>
            <a:endParaRPr lang="en-US" sz="4800" dirty="0">
              <a:solidFill>
                <a:srgbClr val="C00000">
                  <a:alpha val="52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87903" y="3462047"/>
            <a:ext cx="29131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Internet</a:t>
            </a:r>
            <a:endParaRPr lang="en-US" sz="4800" dirty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9" y="501434"/>
            <a:ext cx="3156857" cy="21045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8" name="TextBox 7"/>
          <p:cNvSpPr txBox="1"/>
          <p:nvPr/>
        </p:nvSpPr>
        <p:spPr>
          <a:xfrm>
            <a:off x="501388" y="7404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HIKING</a:t>
            </a:r>
            <a:endParaRPr lang="en-US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91" y="583892"/>
            <a:ext cx="3826796" cy="174293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4500000">
              <a:rot lat="2054" lon="1199999" rev="21594352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TextBox 9"/>
          <p:cNvSpPr txBox="1"/>
          <p:nvPr/>
        </p:nvSpPr>
        <p:spPr>
          <a:xfrm>
            <a:off x="7400091" y="406399"/>
            <a:ext cx="553998" cy="194158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4"/>
                </a:solidFill>
              </a:rPr>
              <a:t>CONFERENCE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9" y="4293044"/>
            <a:ext cx="3384591" cy="21999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2" name="TextBox 11"/>
          <p:cNvSpPr txBox="1"/>
          <p:nvPr/>
        </p:nvSpPr>
        <p:spPr>
          <a:xfrm>
            <a:off x="3884717" y="4801044"/>
            <a:ext cx="553998" cy="1941587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n-US" sz="2400" b="1" dirty="0" smtClean="0">
                <a:solidFill>
                  <a:schemeClr val="bg2"/>
                </a:solidFill>
              </a:rPr>
              <a:t>AIRPLANE</a:t>
            </a:r>
            <a:endParaRPr lang="en-US" sz="2400" b="1" dirty="0">
              <a:solidFill>
                <a:schemeClr val="bg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72" y="3860800"/>
            <a:ext cx="3565940" cy="237097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0">
              <a:rot lat="0" lon="1200001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4" name="TextBox 13"/>
          <p:cNvSpPr txBox="1"/>
          <p:nvPr/>
        </p:nvSpPr>
        <p:spPr>
          <a:xfrm>
            <a:off x="8146872" y="6249606"/>
            <a:ext cx="1915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  <a:latin typeface="Arial Black" panose="020B0A04020102020204" pitchFamily="34" charset="0"/>
              </a:rPr>
              <a:t>SUBWAY</a:t>
            </a:r>
            <a:endParaRPr lang="en-US" dirty="0">
              <a:solidFill>
                <a:schemeClr val="accent6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16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49829" y="540343"/>
            <a:ext cx="426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/>
                </a:solidFill>
                <a:latin typeface="Eras Bold ITC" panose="020B0907030504020204" pitchFamily="34" charset="0"/>
              </a:rPr>
              <a:t>FEATURES</a:t>
            </a:r>
            <a:endParaRPr lang="en-US" sz="1400" dirty="0">
              <a:solidFill>
                <a:schemeClr val="accent4"/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6" y="246743"/>
            <a:ext cx="1016000" cy="10160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97034" y="1371999"/>
            <a:ext cx="39153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4"/>
                </a:solidFill>
              </a:rPr>
              <a:t>Easy to navigate </a:t>
            </a:r>
            <a:r>
              <a:rPr lang="en-US" sz="2800" dirty="0" smtClean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28234" y="2288280"/>
            <a:ext cx="81468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4"/>
                </a:solidFill>
              </a:rPr>
              <a:t>Transfer </a:t>
            </a:r>
            <a:r>
              <a:rPr lang="en-US" sz="2800" dirty="0" smtClean="0">
                <a:solidFill>
                  <a:schemeClr val="bg1"/>
                </a:solidFill>
              </a:rPr>
              <a:t>messages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accent4"/>
                </a:solidFill>
              </a:rPr>
              <a:t>and </a:t>
            </a:r>
            <a:r>
              <a:rPr lang="en-US" sz="2800" dirty="0" smtClean="0">
                <a:solidFill>
                  <a:schemeClr val="bg1"/>
                </a:solidFill>
              </a:rPr>
              <a:t>images </a:t>
            </a:r>
            <a:r>
              <a:rPr lang="en-US" sz="2000" dirty="0" smtClean="0">
                <a:solidFill>
                  <a:schemeClr val="accent4"/>
                </a:solidFill>
              </a:rPr>
              <a:t>over </a:t>
            </a:r>
            <a:r>
              <a:rPr lang="en-US" sz="2800" dirty="0" smtClean="0">
                <a:solidFill>
                  <a:schemeClr val="bg1"/>
                </a:solidFill>
              </a:rPr>
              <a:t>Bluetooth</a:t>
            </a:r>
            <a:r>
              <a:rPr lang="en-US" sz="2000" dirty="0" smtClean="0">
                <a:solidFill>
                  <a:schemeClr val="accent4"/>
                </a:solidFill>
              </a:rPr>
              <a:t> with paired devices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536004" y="3204561"/>
            <a:ext cx="3053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History</a:t>
            </a:r>
            <a:r>
              <a:rPr lang="en-US" sz="2800" dirty="0" smtClean="0"/>
              <a:t> </a:t>
            </a:r>
            <a:r>
              <a:rPr lang="en-US" sz="2000" dirty="0" smtClean="0">
                <a:solidFill>
                  <a:schemeClr val="accent4"/>
                </a:solidFill>
              </a:rPr>
              <a:t>enabled chatting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77717" y="4120842"/>
            <a:ext cx="1927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4"/>
                </a:solidFill>
              </a:rPr>
              <a:t>User</a:t>
            </a:r>
            <a:r>
              <a:rPr lang="en-US" dirty="0" smtClean="0"/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Profiling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405375" y="5037123"/>
            <a:ext cx="27302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4"/>
                </a:solidFill>
              </a:rPr>
              <a:t>Customizable </a:t>
            </a:r>
            <a:r>
              <a:rPr lang="en-US" sz="2800" dirty="0" smtClean="0">
                <a:solidFill>
                  <a:schemeClr val="bg1"/>
                </a:solidFill>
              </a:rPr>
              <a:t>themes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176121" y="5953404"/>
            <a:ext cx="31640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Scan</a:t>
            </a:r>
            <a:r>
              <a:rPr lang="en-US" sz="2800" dirty="0" smtClean="0">
                <a:solidFill>
                  <a:schemeClr val="accent4"/>
                </a:solidFill>
              </a:rPr>
              <a:t> </a:t>
            </a:r>
            <a:r>
              <a:rPr lang="en-US" sz="2000" dirty="0" smtClean="0">
                <a:solidFill>
                  <a:schemeClr val="accent4"/>
                </a:solidFill>
              </a:rPr>
              <a:t>for Bluetooth devices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27" y="1267547"/>
            <a:ext cx="747486" cy="7474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968" y="2144238"/>
            <a:ext cx="811303" cy="8113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23" y="3055280"/>
            <a:ext cx="821781" cy="8217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489" y="4046762"/>
            <a:ext cx="890079" cy="6867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125" y="4807668"/>
            <a:ext cx="982129" cy="9821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129" y="5863962"/>
            <a:ext cx="767121" cy="76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5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430070" y="3928923"/>
            <a:ext cx="5291530" cy="851821"/>
          </a:xfrm>
          <a:prstGeom prst="rect">
            <a:avLst/>
          </a:prstGeom>
          <a:solidFill>
            <a:schemeClr val="accent6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75835" y="4799705"/>
            <a:ext cx="5291530" cy="851821"/>
          </a:xfrm>
          <a:prstGeom prst="rect">
            <a:avLst/>
          </a:prstGeom>
          <a:solidFill>
            <a:schemeClr val="accen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685556" y="3041561"/>
            <a:ext cx="5291530" cy="851821"/>
          </a:xfrm>
          <a:prstGeom prst="rect">
            <a:avLst/>
          </a:prstGeom>
          <a:solidFill>
            <a:srgbClr val="FF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12076" y="2154199"/>
            <a:ext cx="5291530" cy="851821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509485" y="395200"/>
            <a:ext cx="6212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4"/>
                </a:solidFill>
                <a:latin typeface="Eras Bold ITC" panose="020B0907030504020204" pitchFamily="34" charset="0"/>
              </a:rPr>
              <a:t>WHY ARE WE BETTER?</a:t>
            </a:r>
            <a:endParaRPr lang="en-US" sz="1400" dirty="0">
              <a:solidFill>
                <a:schemeClr val="accent4"/>
              </a:solidFill>
              <a:latin typeface="Eras Bold ITC" panose="020B0907030504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3" y="246743"/>
            <a:ext cx="872066" cy="1016000"/>
          </a:xfrm>
          <a:prstGeom prst="rect">
            <a:avLst/>
          </a:prstGeom>
        </p:spPr>
      </p:pic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2839616" y="2366611"/>
            <a:ext cx="2380117" cy="42699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User Friendly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02143" y="4085091"/>
            <a:ext cx="2147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User Profiling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749314" y="4964005"/>
            <a:ext cx="2329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Image Transfer</a:t>
            </a:r>
          </a:p>
        </p:txBody>
      </p:sp>
      <p:sp>
        <p:nvSpPr>
          <p:cNvPr id="6" name="Rectangle 5"/>
          <p:cNvSpPr/>
          <p:nvPr/>
        </p:nvSpPr>
        <p:spPr>
          <a:xfrm>
            <a:off x="4886269" y="3205861"/>
            <a:ext cx="26027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Data persistence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7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196647" y="441324"/>
            <a:ext cx="7568876" cy="5886904"/>
            <a:chOff x="266246" y="441324"/>
            <a:chExt cx="7568876" cy="588690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46" y="441324"/>
              <a:ext cx="7568876" cy="58869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556" y="1123496"/>
              <a:ext cx="2454135" cy="436290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3" name="Straight Connector 2"/>
          <p:cNvCxnSpPr/>
          <p:nvPr/>
        </p:nvCxnSpPr>
        <p:spPr>
          <a:xfrm>
            <a:off x="6255658" y="4992914"/>
            <a:ext cx="333828" cy="3048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584745" y="3947887"/>
            <a:ext cx="856091" cy="13498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687042" y="5018313"/>
            <a:ext cx="628746" cy="27940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371" y="1480014"/>
            <a:ext cx="3809524" cy="38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199" y="3304949"/>
            <a:ext cx="3809524" cy="38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599607" y="629586"/>
            <a:ext cx="3043003" cy="36933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LOGIN SCREEN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9607" y="1528997"/>
            <a:ext cx="3043003" cy="1477328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Login screen provides :</a:t>
            </a:r>
          </a:p>
          <a:p>
            <a:pPr marL="342900" indent="-342900" algn="just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login option for existing users</a:t>
            </a:r>
          </a:p>
          <a:p>
            <a:pPr marL="342900" indent="-342900" algn="just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Create new user option</a:t>
            </a:r>
          </a:p>
          <a:p>
            <a:pPr marL="342900" indent="-342900" algn="just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Skip login option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29487" y="2843284"/>
            <a:ext cx="2652782" cy="92333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if you want to start using quickly, no user profile no history.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6318" y="4864664"/>
            <a:ext cx="2652782" cy="646331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Start with creating new user, setup user!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647" y="441324"/>
            <a:ext cx="7568876" cy="5886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957" y="1123496"/>
            <a:ext cx="2454134" cy="43629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607" y="1229193"/>
            <a:ext cx="3043003" cy="36933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CREATE USER SCREEN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9607" y="2128604"/>
            <a:ext cx="3043003" cy="2308324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Create new user by specifying User Name, Password, Full Name and Email ID. 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Validation based on type of data entered like password field, user name and email id validations.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6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9069" y="441324"/>
            <a:ext cx="7568876" cy="5886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7" y="1123496"/>
            <a:ext cx="2452941" cy="4362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12" y="474456"/>
            <a:ext cx="7568876" cy="5886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818" y="1156628"/>
            <a:ext cx="2452941" cy="43629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74358" y="599606"/>
            <a:ext cx="3043003" cy="36933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PERMISSIONS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52659" y="1705727"/>
            <a:ext cx="2893102" cy="1200329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If Bluetooth is not turned on, app will prompt user for permission to turn on Bluetooth.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75938" y="4249440"/>
            <a:ext cx="2893102" cy="923330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Permission to make your device visible to others for 300 seconds.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0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246" y="349056"/>
            <a:ext cx="8152040" cy="6167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401" y="1061540"/>
            <a:ext cx="2642240" cy="456943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1867" y="692208"/>
            <a:ext cx="3043003" cy="369332"/>
          </a:xfrm>
          <a:prstGeom prst="rect">
            <a:avLst/>
          </a:prstGeom>
          <a:solidFill>
            <a:schemeClr val="tx1">
              <a:alpha val="4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CHAT SCREEN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0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1973</TotalTime>
  <Words>364</Words>
  <Application>Microsoft Office PowerPoint</Application>
  <PresentationFormat>Widescreen</PresentationFormat>
  <Paragraphs>92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Eras Bold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Lalit Patil</dc:creator>
  <cp:lastModifiedBy>Lalit Patil</cp:lastModifiedBy>
  <cp:revision>41</cp:revision>
  <dcterms:created xsi:type="dcterms:W3CDTF">2016-05-04T17:08:18Z</dcterms:created>
  <dcterms:modified xsi:type="dcterms:W3CDTF">2016-05-06T02:11:22Z</dcterms:modified>
</cp:coreProperties>
</file>